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8" r:id="rId5"/>
    <p:sldId id="325" r:id="rId6"/>
    <p:sldId id="326" r:id="rId7"/>
    <p:sldId id="32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29" r:id="rId16"/>
    <p:sldId id="267" r:id="rId17"/>
    <p:sldId id="330" r:id="rId18"/>
    <p:sldId id="270" r:id="rId19"/>
    <p:sldId id="271" r:id="rId20"/>
    <p:sldId id="272" r:id="rId21"/>
    <p:sldId id="273" r:id="rId22"/>
    <p:sldId id="274" r:id="rId23"/>
    <p:sldId id="276" r:id="rId24"/>
    <p:sldId id="287" r:id="rId25"/>
    <p:sldId id="277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7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E568A-51FE-4685-A607-053A8F8891DC}" v="25" dt="2021-11-22T13:25:55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8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68CE568A-51FE-4685-A607-053A8F8891DC}"/>
    <pc:docChg chg="undo custSel delSld modSld">
      <pc:chgData name="Stijn Weijermars" userId="2933e1d2-70ff-47b3-ad61-d61e32fda646" providerId="ADAL" clId="{68CE568A-51FE-4685-A607-053A8F8891DC}" dt="2021-11-24T11:05:18.977" v="242" actId="2696"/>
      <pc:docMkLst>
        <pc:docMk/>
      </pc:docMkLst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3854022411" sldId="256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1075797428" sldId="257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3648037620" sldId="258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1578459179" sldId="259"/>
        </pc:sldMkLst>
      </pc:sldChg>
      <pc:sldChg chg="modSp mod">
        <pc:chgData name="Stijn Weijermars" userId="2933e1d2-70ff-47b3-ad61-d61e32fda646" providerId="ADAL" clId="{68CE568A-51FE-4685-A607-053A8F8891DC}" dt="2021-11-22T13:13:59.422" v="45" actId="404"/>
        <pc:sldMkLst>
          <pc:docMk/>
          <pc:sldMk cId="2216799650" sldId="260"/>
        </pc:sldMkLst>
        <pc:spChg chg="mod">
          <ac:chgData name="Stijn Weijermars" userId="2933e1d2-70ff-47b3-ad61-d61e32fda646" providerId="ADAL" clId="{68CE568A-51FE-4685-A607-053A8F8891DC}" dt="2021-11-22T13:13:59.422" v="45" actId="404"/>
          <ac:spMkLst>
            <pc:docMk/>
            <pc:sldMk cId="2216799650" sldId="260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14:40.837" v="49" actId="1076"/>
        <pc:sldMkLst>
          <pc:docMk/>
          <pc:sldMk cId="1319973587" sldId="261"/>
        </pc:sldMkLst>
        <pc:picChg chg="mod">
          <ac:chgData name="Stijn Weijermars" userId="2933e1d2-70ff-47b3-ad61-d61e32fda646" providerId="ADAL" clId="{68CE568A-51FE-4685-A607-053A8F8891DC}" dt="2021-11-22T13:14:40.837" v="49" actId="1076"/>
          <ac:picMkLst>
            <pc:docMk/>
            <pc:sldMk cId="1319973587" sldId="261"/>
            <ac:picMk id="4" creationId="{00000000-0000-0000-0000-000000000000}"/>
          </ac:picMkLst>
        </pc:picChg>
        <pc:picChg chg="mod ord">
          <ac:chgData name="Stijn Weijermars" userId="2933e1d2-70ff-47b3-ad61-d61e32fda646" providerId="ADAL" clId="{68CE568A-51FE-4685-A607-053A8F8891DC}" dt="2021-11-22T13:14:29.185" v="47" actId="166"/>
          <ac:picMkLst>
            <pc:docMk/>
            <pc:sldMk cId="1319973587" sldId="261"/>
            <ac:picMk id="6" creationId="{00000000-0000-0000-0000-000000000000}"/>
          </ac:picMkLst>
        </pc:picChg>
        <pc:picChg chg="mod">
          <ac:chgData name="Stijn Weijermars" userId="2933e1d2-70ff-47b3-ad61-d61e32fda646" providerId="ADAL" clId="{68CE568A-51FE-4685-A607-053A8F8891DC}" dt="2021-11-22T13:14:33.245" v="48" actId="1076"/>
          <ac:picMkLst>
            <pc:docMk/>
            <pc:sldMk cId="1319973587" sldId="261"/>
            <ac:picMk id="7" creationId="{00000000-0000-0000-0000-000000000000}"/>
          </ac:picMkLst>
        </pc:picChg>
      </pc:sldChg>
      <pc:sldChg chg="modSp mod">
        <pc:chgData name="Stijn Weijermars" userId="2933e1d2-70ff-47b3-ad61-d61e32fda646" providerId="ADAL" clId="{68CE568A-51FE-4685-A607-053A8F8891DC}" dt="2021-11-22T13:15:59.275" v="104" actId="1037"/>
        <pc:sldMkLst>
          <pc:docMk/>
          <pc:sldMk cId="1769097890" sldId="262"/>
        </pc:sldMkLst>
        <pc:spChg chg="mod">
          <ac:chgData name="Stijn Weijermars" userId="2933e1d2-70ff-47b3-ad61-d61e32fda646" providerId="ADAL" clId="{68CE568A-51FE-4685-A607-053A8F8891DC}" dt="2021-11-22T13:14:49.358" v="50" actId="404"/>
          <ac:spMkLst>
            <pc:docMk/>
            <pc:sldMk cId="1769097890" sldId="262"/>
            <ac:spMk id="5" creationId="{00000000-0000-0000-0000-000000000000}"/>
          </ac:spMkLst>
        </pc:spChg>
        <pc:spChg chg="mod">
          <ac:chgData name="Stijn Weijermars" userId="2933e1d2-70ff-47b3-ad61-d61e32fda646" providerId="ADAL" clId="{68CE568A-51FE-4685-A607-053A8F8891DC}" dt="2021-11-22T13:15:59.275" v="104" actId="1037"/>
          <ac:spMkLst>
            <pc:docMk/>
            <pc:sldMk cId="1769097890" sldId="262"/>
            <ac:spMk id="8" creationId="{00000000-0000-0000-0000-000000000000}"/>
          </ac:spMkLst>
        </pc:spChg>
        <pc:spChg chg="mod">
          <ac:chgData name="Stijn Weijermars" userId="2933e1d2-70ff-47b3-ad61-d61e32fda646" providerId="ADAL" clId="{68CE568A-51FE-4685-A607-053A8F8891DC}" dt="2021-11-22T13:15:51.810" v="81" actId="1037"/>
          <ac:spMkLst>
            <pc:docMk/>
            <pc:sldMk cId="1769097890" sldId="262"/>
            <ac:spMk id="9" creationId="{00000000-0000-0000-0000-000000000000}"/>
          </ac:spMkLst>
        </pc:spChg>
        <pc:picChg chg="mod">
          <ac:chgData name="Stijn Weijermars" userId="2933e1d2-70ff-47b3-ad61-d61e32fda646" providerId="ADAL" clId="{68CE568A-51FE-4685-A607-053A8F8891DC}" dt="2021-11-22T13:15:41.422" v="58" actId="1037"/>
          <ac:picMkLst>
            <pc:docMk/>
            <pc:sldMk cId="1769097890" sldId="262"/>
            <ac:picMk id="2" creationId="{00000000-0000-0000-0000-000000000000}"/>
          </ac:picMkLst>
        </pc:picChg>
        <pc:picChg chg="mod ord">
          <ac:chgData name="Stijn Weijermars" userId="2933e1d2-70ff-47b3-ad61-d61e32fda646" providerId="ADAL" clId="{68CE568A-51FE-4685-A607-053A8F8891DC}" dt="2021-11-22T13:15:46.533" v="67" actId="1037"/>
          <ac:picMkLst>
            <pc:docMk/>
            <pc:sldMk cId="1769097890" sldId="262"/>
            <ac:picMk id="3" creationId="{00000000-0000-0000-0000-000000000000}"/>
          </ac:picMkLst>
        </pc:picChg>
      </pc:sldChg>
      <pc:sldChg chg="modSp mod">
        <pc:chgData name="Stijn Weijermars" userId="2933e1d2-70ff-47b3-ad61-d61e32fda646" providerId="ADAL" clId="{68CE568A-51FE-4685-A607-053A8F8891DC}" dt="2021-11-22T13:18:22.259" v="144" actId="20577"/>
        <pc:sldMkLst>
          <pc:docMk/>
          <pc:sldMk cId="1342342763" sldId="263"/>
        </pc:sldMkLst>
        <pc:spChg chg="mod">
          <ac:chgData name="Stijn Weijermars" userId="2933e1d2-70ff-47b3-ad61-d61e32fda646" providerId="ADAL" clId="{68CE568A-51FE-4685-A607-053A8F8891DC}" dt="2021-11-22T13:16:30.935" v="105" actId="404"/>
          <ac:spMkLst>
            <pc:docMk/>
            <pc:sldMk cId="1342342763" sldId="263"/>
            <ac:spMk id="5" creationId="{00000000-0000-0000-0000-000000000000}"/>
          </ac:spMkLst>
        </pc:spChg>
        <pc:graphicFrameChg chg="mod modGraphic">
          <ac:chgData name="Stijn Weijermars" userId="2933e1d2-70ff-47b3-ad61-d61e32fda646" providerId="ADAL" clId="{68CE568A-51FE-4685-A607-053A8F8891DC}" dt="2021-11-22T13:18:22.259" v="144" actId="20577"/>
          <ac:graphicFrameMkLst>
            <pc:docMk/>
            <pc:sldMk cId="1342342763" sldId="263"/>
            <ac:graphicFrameMk id="10" creationId="{00000000-0000-0000-0000-000000000000}"/>
          </ac:graphicFrameMkLst>
        </pc:graphicFrameChg>
      </pc:sldChg>
      <pc:sldChg chg="delSp modSp mod">
        <pc:chgData name="Stijn Weijermars" userId="2933e1d2-70ff-47b3-ad61-d61e32fda646" providerId="ADAL" clId="{68CE568A-51FE-4685-A607-053A8F8891DC}" dt="2021-11-22T13:18:41.960" v="147" actId="404"/>
        <pc:sldMkLst>
          <pc:docMk/>
          <pc:sldMk cId="1733224781" sldId="264"/>
        </pc:sldMkLst>
        <pc:spChg chg="mod">
          <ac:chgData name="Stijn Weijermars" userId="2933e1d2-70ff-47b3-ad61-d61e32fda646" providerId="ADAL" clId="{68CE568A-51FE-4685-A607-053A8F8891DC}" dt="2021-11-22T13:18:41.960" v="147" actId="404"/>
          <ac:spMkLst>
            <pc:docMk/>
            <pc:sldMk cId="1733224781" sldId="264"/>
            <ac:spMk id="5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18:35.220" v="145" actId="478"/>
          <ac:picMkLst>
            <pc:docMk/>
            <pc:sldMk cId="1733224781" sldId="264"/>
            <ac:picMk id="8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0:20.324" v="171" actId="478"/>
        <pc:sldMkLst>
          <pc:docMk/>
          <pc:sldMk cId="539079577" sldId="265"/>
        </pc:sldMkLst>
        <pc:spChg chg="mod">
          <ac:chgData name="Stijn Weijermars" userId="2933e1d2-70ff-47b3-ad61-d61e32fda646" providerId="ADAL" clId="{68CE568A-51FE-4685-A607-053A8F8891DC}" dt="2021-11-22T13:19:03.737" v="150" actId="404"/>
          <ac:spMkLst>
            <pc:docMk/>
            <pc:sldMk cId="539079577" sldId="265"/>
            <ac:spMk id="5" creationId="{00000000-0000-0000-0000-000000000000}"/>
          </ac:spMkLst>
        </pc:spChg>
        <pc:spChg chg="mod">
          <ac:chgData name="Stijn Weijermars" userId="2933e1d2-70ff-47b3-ad61-d61e32fda646" providerId="ADAL" clId="{68CE568A-51FE-4685-A607-053A8F8891DC}" dt="2021-11-22T13:19:23.013" v="153" actId="20577"/>
          <ac:spMkLst>
            <pc:docMk/>
            <pc:sldMk cId="539079577" sldId="265"/>
            <ac:spMk id="11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0:20.324" v="171" actId="478"/>
          <ac:picMkLst>
            <pc:docMk/>
            <pc:sldMk cId="539079577" sldId="265"/>
            <ac:picMk id="12" creationId="{00000000-0000-0000-0000-000000000000}"/>
          </ac:picMkLst>
        </pc:picChg>
        <pc:picChg chg="del">
          <ac:chgData name="Stijn Weijermars" userId="2933e1d2-70ff-47b3-ad61-d61e32fda646" providerId="ADAL" clId="{68CE568A-51FE-4685-A607-053A8F8891DC}" dt="2021-11-22T13:18:59.544" v="149" actId="478"/>
          <ac:picMkLst>
            <pc:docMk/>
            <pc:sldMk cId="539079577" sldId="265"/>
            <ac:picMk id="13" creationId="{00000000-0000-0000-0000-000000000000}"/>
          </ac:picMkLst>
        </pc:picChg>
      </pc:sldChg>
      <pc:sldChg chg="delSp">
        <pc:chgData name="Stijn Weijermars" userId="2933e1d2-70ff-47b3-ad61-d61e32fda646" providerId="ADAL" clId="{68CE568A-51FE-4685-A607-053A8F8891DC}" dt="2021-11-22T13:19:35.382" v="154" actId="478"/>
        <pc:sldMkLst>
          <pc:docMk/>
          <pc:sldMk cId="2942532351" sldId="266"/>
        </pc:sldMkLst>
        <pc:picChg chg="del">
          <ac:chgData name="Stijn Weijermars" userId="2933e1d2-70ff-47b3-ad61-d61e32fda646" providerId="ADAL" clId="{68CE568A-51FE-4685-A607-053A8F8891DC}" dt="2021-11-22T13:19:35.382" v="154" actId="478"/>
          <ac:picMkLst>
            <pc:docMk/>
            <pc:sldMk cId="2942532351" sldId="266"/>
            <ac:picMk id="10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0:10.871" v="170" actId="478"/>
        <pc:sldMkLst>
          <pc:docMk/>
          <pc:sldMk cId="3640667753" sldId="267"/>
        </pc:sldMkLst>
        <pc:spChg chg="mod">
          <ac:chgData name="Stijn Weijermars" userId="2933e1d2-70ff-47b3-ad61-d61e32fda646" providerId="ADAL" clId="{68CE568A-51FE-4685-A607-053A8F8891DC}" dt="2021-11-22T13:19:57.776" v="169" actId="20577"/>
          <ac:spMkLst>
            <pc:docMk/>
            <pc:sldMk cId="3640667753" sldId="267"/>
            <ac:spMk id="2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0:10.871" v="170" actId="478"/>
          <ac:picMkLst>
            <pc:docMk/>
            <pc:sldMk cId="3640667753" sldId="267"/>
            <ac:picMk id="8" creationId="{00000000-0000-0000-0000-000000000000}"/>
          </ac:picMkLst>
        </pc:picChg>
      </pc:sldChg>
      <pc:sldChg chg="modSp mod">
        <pc:chgData name="Stijn Weijermars" userId="2933e1d2-70ff-47b3-ad61-d61e32fda646" providerId="ADAL" clId="{68CE568A-51FE-4685-A607-053A8F8891DC}" dt="2021-11-22T13:27:25.498" v="238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68CE568A-51FE-4685-A607-053A8F8891DC}" dt="2021-11-22T13:12:54.041" v="39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2933e1d2-70ff-47b3-ad61-d61e32fda646" providerId="ADAL" clId="{68CE568A-51FE-4685-A607-053A8F8891DC}" dt="2021-11-22T13:12:50.228" v="30" actId="20577"/>
          <ac:spMkLst>
            <pc:docMk/>
            <pc:sldMk cId="3878736986" sldId="268"/>
            <ac:spMk id="9" creationId="{3F2503CA-BD50-40D9-B48F-71457F24A0B4}"/>
          </ac:spMkLst>
        </pc:spChg>
        <pc:spChg chg="mod">
          <ac:chgData name="Stijn Weijermars" userId="2933e1d2-70ff-47b3-ad61-d61e32fda646" providerId="ADAL" clId="{68CE568A-51FE-4685-A607-053A8F8891DC}" dt="2021-11-22T13:27:25.498" v="238" actId="20577"/>
          <ac:spMkLst>
            <pc:docMk/>
            <pc:sldMk cId="3878736986" sldId="268"/>
            <ac:spMk id="10" creationId="{E8004E6F-5AE4-469B-A1C6-E8A716547937}"/>
          </ac:spMkLst>
        </pc:spChg>
      </pc:sldChg>
      <pc:sldChg chg="del">
        <pc:chgData name="Stijn Weijermars" userId="2933e1d2-70ff-47b3-ad61-d61e32fda646" providerId="ADAL" clId="{68CE568A-51FE-4685-A607-053A8F8891DC}" dt="2021-11-22T13:20:50.137" v="175" actId="47"/>
        <pc:sldMkLst>
          <pc:docMk/>
          <pc:sldMk cId="2168195791" sldId="269"/>
        </pc:sldMkLst>
      </pc:sldChg>
      <pc:sldChg chg="delSp">
        <pc:chgData name="Stijn Weijermars" userId="2933e1d2-70ff-47b3-ad61-d61e32fda646" providerId="ADAL" clId="{68CE568A-51FE-4685-A607-053A8F8891DC}" dt="2021-11-22T13:21:02.281" v="176" actId="478"/>
        <pc:sldMkLst>
          <pc:docMk/>
          <pc:sldMk cId="2083697394" sldId="270"/>
        </pc:sldMkLst>
        <pc:picChg chg="del">
          <ac:chgData name="Stijn Weijermars" userId="2933e1d2-70ff-47b3-ad61-d61e32fda646" providerId="ADAL" clId="{68CE568A-51FE-4685-A607-053A8F8891DC}" dt="2021-11-22T13:21:02.281" v="176" actId="478"/>
          <ac:picMkLst>
            <pc:docMk/>
            <pc:sldMk cId="2083697394" sldId="270"/>
            <ac:picMk id="6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1:34.904" v="180" actId="478"/>
        <pc:sldMkLst>
          <pc:docMk/>
          <pc:sldMk cId="2930719225" sldId="271"/>
        </pc:sldMkLst>
        <pc:spChg chg="mod">
          <ac:chgData name="Stijn Weijermars" userId="2933e1d2-70ff-47b3-ad61-d61e32fda646" providerId="ADAL" clId="{68CE568A-51FE-4685-A607-053A8F8891DC}" dt="2021-11-22T13:21:11.604" v="178" actId="20577"/>
          <ac:spMkLst>
            <pc:docMk/>
            <pc:sldMk cId="2930719225" sldId="271"/>
            <ac:spMk id="2" creationId="{00000000-0000-0000-0000-000000000000}"/>
          </ac:spMkLst>
        </pc:spChg>
        <pc:spChg chg="mod">
          <ac:chgData name="Stijn Weijermars" userId="2933e1d2-70ff-47b3-ad61-d61e32fda646" providerId="ADAL" clId="{68CE568A-51FE-4685-A607-053A8F8891DC}" dt="2021-11-22T13:21:16.771" v="179" actId="20577"/>
          <ac:spMkLst>
            <pc:docMk/>
            <pc:sldMk cId="2930719225" sldId="271"/>
            <ac:spMk id="4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1:34.904" v="180" actId="478"/>
          <ac:picMkLst>
            <pc:docMk/>
            <pc:sldMk cId="2930719225" sldId="271"/>
            <ac:picMk id="3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1:50.109" v="182" actId="478"/>
        <pc:sldMkLst>
          <pc:docMk/>
          <pc:sldMk cId="2907304788" sldId="272"/>
        </pc:sldMkLst>
        <pc:spChg chg="mod">
          <ac:chgData name="Stijn Weijermars" userId="2933e1d2-70ff-47b3-ad61-d61e32fda646" providerId="ADAL" clId="{68CE568A-51FE-4685-A607-053A8F8891DC}" dt="2021-11-22T13:21:46.174" v="181" actId="20577"/>
          <ac:spMkLst>
            <pc:docMk/>
            <pc:sldMk cId="2907304788" sldId="272"/>
            <ac:spMk id="3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1:50.109" v="182" actId="478"/>
          <ac:picMkLst>
            <pc:docMk/>
            <pc:sldMk cId="2907304788" sldId="272"/>
            <ac:picMk id="2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2:00.392" v="184" actId="478"/>
        <pc:sldMkLst>
          <pc:docMk/>
          <pc:sldMk cId="514460613" sldId="273"/>
        </pc:sldMkLst>
        <pc:spChg chg="mod">
          <ac:chgData name="Stijn Weijermars" userId="2933e1d2-70ff-47b3-ad61-d61e32fda646" providerId="ADAL" clId="{68CE568A-51FE-4685-A607-053A8F8891DC}" dt="2021-11-22T13:21:58.270" v="183" actId="20577"/>
          <ac:spMkLst>
            <pc:docMk/>
            <pc:sldMk cId="514460613" sldId="273"/>
            <ac:spMk id="3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2:00.392" v="184" actId="478"/>
          <ac:picMkLst>
            <pc:docMk/>
            <pc:sldMk cId="514460613" sldId="273"/>
            <ac:picMk id="4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2:22.508" v="187" actId="20577"/>
        <pc:sldMkLst>
          <pc:docMk/>
          <pc:sldMk cId="869511438" sldId="274"/>
        </pc:sldMkLst>
        <pc:spChg chg="mod">
          <ac:chgData name="Stijn Weijermars" userId="2933e1d2-70ff-47b3-ad61-d61e32fda646" providerId="ADAL" clId="{68CE568A-51FE-4685-A607-053A8F8891DC}" dt="2021-11-22T13:22:22.508" v="187" actId="20577"/>
          <ac:spMkLst>
            <pc:docMk/>
            <pc:sldMk cId="869511438" sldId="274"/>
            <ac:spMk id="4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2:10.595" v="185" actId="478"/>
          <ac:picMkLst>
            <pc:docMk/>
            <pc:sldMk cId="869511438" sldId="274"/>
            <ac:picMk id="2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2:30.722" v="189" actId="478"/>
        <pc:sldMkLst>
          <pc:docMk/>
          <pc:sldMk cId="3463895043" sldId="276"/>
        </pc:sldMkLst>
        <pc:spChg chg="mod">
          <ac:chgData name="Stijn Weijermars" userId="2933e1d2-70ff-47b3-ad61-d61e32fda646" providerId="ADAL" clId="{68CE568A-51FE-4685-A607-053A8F8891DC}" dt="2021-11-22T13:22:28.272" v="188" actId="20577"/>
          <ac:spMkLst>
            <pc:docMk/>
            <pc:sldMk cId="3463895043" sldId="276"/>
            <ac:spMk id="3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2:30.722" v="189" actId="478"/>
          <ac:picMkLst>
            <pc:docMk/>
            <pc:sldMk cId="3463895043" sldId="276"/>
            <ac:picMk id="2" creationId="{00000000-0000-0000-0000-000000000000}"/>
          </ac:picMkLst>
        </pc:picChg>
      </pc:sldChg>
      <pc:sldChg chg="delSp modSp mod">
        <pc:chgData name="Stijn Weijermars" userId="2933e1d2-70ff-47b3-ad61-d61e32fda646" providerId="ADAL" clId="{68CE568A-51FE-4685-A607-053A8F8891DC}" dt="2021-11-22T13:23:05.985" v="193" actId="478"/>
        <pc:sldMkLst>
          <pc:docMk/>
          <pc:sldMk cId="2573634680" sldId="277"/>
        </pc:sldMkLst>
        <pc:spChg chg="mod">
          <ac:chgData name="Stijn Weijermars" userId="2933e1d2-70ff-47b3-ad61-d61e32fda646" providerId="ADAL" clId="{68CE568A-51FE-4685-A607-053A8F8891DC}" dt="2021-11-22T13:23:03.372" v="192" actId="20577"/>
          <ac:spMkLst>
            <pc:docMk/>
            <pc:sldMk cId="2573634680" sldId="277"/>
            <ac:spMk id="3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3:05.985" v="193" actId="478"/>
          <ac:picMkLst>
            <pc:docMk/>
            <pc:sldMk cId="2573634680" sldId="277"/>
            <ac:picMk id="2" creationId="{00000000-0000-0000-0000-000000000000}"/>
          </ac:picMkLst>
        </pc:picChg>
      </pc:sldChg>
      <pc:sldChg chg="del">
        <pc:chgData name="Stijn Weijermars" userId="2933e1d2-70ff-47b3-ad61-d61e32fda646" providerId="ADAL" clId="{68CE568A-51FE-4685-A607-053A8F8891DC}" dt="2021-11-24T11:05:18.977" v="242" actId="2696"/>
        <pc:sldMkLst>
          <pc:docMk/>
          <pc:sldMk cId="3017302085" sldId="278"/>
        </pc:sldMkLst>
      </pc:sldChg>
      <pc:sldChg chg="delSp modSp mod">
        <pc:chgData name="Stijn Weijermars" userId="2933e1d2-70ff-47b3-ad61-d61e32fda646" providerId="ADAL" clId="{68CE568A-51FE-4685-A607-053A8F8891DC}" dt="2021-11-22T13:22:42.914" v="191" actId="20577"/>
        <pc:sldMkLst>
          <pc:docMk/>
          <pc:sldMk cId="681773860" sldId="287"/>
        </pc:sldMkLst>
        <pc:spChg chg="mod">
          <ac:chgData name="Stijn Weijermars" userId="2933e1d2-70ff-47b3-ad61-d61e32fda646" providerId="ADAL" clId="{68CE568A-51FE-4685-A607-053A8F8891DC}" dt="2021-11-22T13:22:42.914" v="191" actId="20577"/>
          <ac:spMkLst>
            <pc:docMk/>
            <pc:sldMk cId="681773860" sldId="287"/>
            <ac:spMk id="3" creationId="{00000000-0000-0000-0000-000000000000}"/>
          </ac:spMkLst>
        </pc:spChg>
        <pc:picChg chg="del">
          <ac:chgData name="Stijn Weijermars" userId="2933e1d2-70ff-47b3-ad61-d61e32fda646" providerId="ADAL" clId="{68CE568A-51FE-4685-A607-053A8F8891DC}" dt="2021-11-22T13:22:38.528" v="190" actId="478"/>
          <ac:picMkLst>
            <pc:docMk/>
            <pc:sldMk cId="681773860" sldId="287"/>
            <ac:picMk id="4" creationId="{00000000-0000-0000-0000-000000000000}"/>
          </ac:picMkLst>
        </pc:picChg>
      </pc:sldChg>
      <pc:sldChg chg="modSp mod">
        <pc:chgData name="Stijn Weijermars" userId="2933e1d2-70ff-47b3-ad61-d61e32fda646" providerId="ADAL" clId="{68CE568A-51FE-4685-A607-053A8F8891DC}" dt="2021-11-22T13:25:18.382" v="207" actId="255"/>
        <pc:sldMkLst>
          <pc:docMk/>
          <pc:sldMk cId="151262476" sldId="289"/>
        </pc:sldMkLst>
        <pc:spChg chg="mod">
          <ac:chgData name="Stijn Weijermars" userId="2933e1d2-70ff-47b3-ad61-d61e32fda646" providerId="ADAL" clId="{68CE568A-51FE-4685-A607-053A8F8891DC}" dt="2021-11-22T13:25:18.382" v="207" actId="255"/>
          <ac:spMkLst>
            <pc:docMk/>
            <pc:sldMk cId="151262476" sldId="289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5:09.777" v="205" actId="404"/>
        <pc:sldMkLst>
          <pc:docMk/>
          <pc:sldMk cId="2935460292" sldId="290"/>
        </pc:sldMkLst>
        <pc:spChg chg="mod">
          <ac:chgData name="Stijn Weijermars" userId="2933e1d2-70ff-47b3-ad61-d61e32fda646" providerId="ADAL" clId="{68CE568A-51FE-4685-A607-053A8F8891DC}" dt="2021-11-22T13:25:09.777" v="205" actId="404"/>
          <ac:spMkLst>
            <pc:docMk/>
            <pc:sldMk cId="2935460292" sldId="290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5:05.692" v="204" actId="20577"/>
        <pc:sldMkLst>
          <pc:docMk/>
          <pc:sldMk cId="1157072325" sldId="291"/>
        </pc:sldMkLst>
        <pc:spChg chg="mod">
          <ac:chgData name="Stijn Weijermars" userId="2933e1d2-70ff-47b3-ad61-d61e32fda646" providerId="ADAL" clId="{68CE568A-51FE-4685-A607-053A8F8891DC}" dt="2021-11-22T13:25:05.692" v="204" actId="20577"/>
          <ac:spMkLst>
            <pc:docMk/>
            <pc:sldMk cId="1157072325" sldId="291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5:28.637" v="209" actId="20577"/>
        <pc:sldMkLst>
          <pc:docMk/>
          <pc:sldMk cId="69700327" sldId="292"/>
        </pc:sldMkLst>
        <pc:spChg chg="mod">
          <ac:chgData name="Stijn Weijermars" userId="2933e1d2-70ff-47b3-ad61-d61e32fda646" providerId="ADAL" clId="{68CE568A-51FE-4685-A607-053A8F8891DC}" dt="2021-11-22T13:25:28.637" v="209" actId="20577"/>
          <ac:spMkLst>
            <pc:docMk/>
            <pc:sldMk cId="69700327" sldId="292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5:48.408" v="211" actId="255"/>
        <pc:sldMkLst>
          <pc:docMk/>
          <pc:sldMk cId="1826122203" sldId="293"/>
        </pc:sldMkLst>
        <pc:spChg chg="mod">
          <ac:chgData name="Stijn Weijermars" userId="2933e1d2-70ff-47b3-ad61-d61e32fda646" providerId="ADAL" clId="{68CE568A-51FE-4685-A607-053A8F8891DC}" dt="2021-11-22T13:25:48.408" v="211" actId="255"/>
          <ac:spMkLst>
            <pc:docMk/>
            <pc:sldMk cId="1826122203" sldId="293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6:03.932" v="214" actId="255"/>
        <pc:sldMkLst>
          <pc:docMk/>
          <pc:sldMk cId="3151882950" sldId="294"/>
        </pc:sldMkLst>
        <pc:spChg chg="mod">
          <ac:chgData name="Stijn Weijermars" userId="2933e1d2-70ff-47b3-ad61-d61e32fda646" providerId="ADAL" clId="{68CE568A-51FE-4685-A607-053A8F8891DC}" dt="2021-11-22T13:26:03.932" v="214" actId="255"/>
          <ac:spMkLst>
            <pc:docMk/>
            <pc:sldMk cId="3151882950" sldId="294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26:38.589" v="216" actId="255"/>
        <pc:sldMkLst>
          <pc:docMk/>
          <pc:sldMk cId="191550439" sldId="295"/>
        </pc:sldMkLst>
        <pc:spChg chg="mod">
          <ac:chgData name="Stijn Weijermars" userId="2933e1d2-70ff-47b3-ad61-d61e32fda646" providerId="ADAL" clId="{68CE568A-51FE-4685-A607-053A8F8891DC}" dt="2021-11-22T13:26:38.589" v="216" actId="255"/>
          <ac:spMkLst>
            <pc:docMk/>
            <pc:sldMk cId="191550439" sldId="295"/>
            <ac:spMk id="5" creationId="{00000000-0000-0000-0000-000000000000}"/>
          </ac:spMkLst>
        </pc:spChg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303055656" sldId="315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1733543845" sldId="316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2333515019" sldId="318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1468090294" sldId="319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4119500305" sldId="320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815233322" sldId="321"/>
        </pc:sldMkLst>
      </pc:sldChg>
      <pc:sldChg chg="del">
        <pc:chgData name="Stijn Weijermars" userId="2933e1d2-70ff-47b3-ad61-d61e32fda646" providerId="ADAL" clId="{68CE568A-51FE-4685-A607-053A8F8891DC}" dt="2021-11-22T13:27:11.559" v="217" actId="47"/>
        <pc:sldMkLst>
          <pc:docMk/>
          <pc:sldMk cId="19980819" sldId="323"/>
        </pc:sldMkLst>
      </pc:sldChg>
      <pc:sldChg chg="del">
        <pc:chgData name="Stijn Weijermars" userId="2933e1d2-70ff-47b3-ad61-d61e32fda646" providerId="ADAL" clId="{68CE568A-51FE-4685-A607-053A8F8891DC}" dt="2021-11-22T13:13:16.037" v="40" actId="47"/>
        <pc:sldMkLst>
          <pc:docMk/>
          <pc:sldMk cId="3788715575" sldId="324"/>
        </pc:sldMkLst>
      </pc:sldChg>
      <pc:sldChg chg="modSp mod">
        <pc:chgData name="Stijn Weijermars" userId="2933e1d2-70ff-47b3-ad61-d61e32fda646" providerId="ADAL" clId="{68CE568A-51FE-4685-A607-053A8F8891DC}" dt="2021-11-22T13:27:53.192" v="241" actId="1076"/>
        <pc:sldMkLst>
          <pc:docMk/>
          <pc:sldMk cId="1856496642" sldId="325"/>
        </pc:sldMkLst>
        <pc:spChg chg="mod">
          <ac:chgData name="Stijn Weijermars" userId="2933e1d2-70ff-47b3-ad61-d61e32fda646" providerId="ADAL" clId="{68CE568A-51FE-4685-A607-053A8F8891DC}" dt="2021-11-22T13:13:28.432" v="42" actId="404"/>
          <ac:spMkLst>
            <pc:docMk/>
            <pc:sldMk cId="1856496642" sldId="325"/>
            <ac:spMk id="2" creationId="{00000000-0000-0000-0000-000000000000}"/>
          </ac:spMkLst>
        </pc:spChg>
        <pc:picChg chg="mod modCrop">
          <ac:chgData name="Stijn Weijermars" userId="2933e1d2-70ff-47b3-ad61-d61e32fda646" providerId="ADAL" clId="{68CE568A-51FE-4685-A607-053A8F8891DC}" dt="2021-11-22T13:27:53.192" v="241" actId="1076"/>
          <ac:picMkLst>
            <pc:docMk/>
            <pc:sldMk cId="1856496642" sldId="325"/>
            <ac:picMk id="3" creationId="{00000000-0000-0000-0000-000000000000}"/>
          </ac:picMkLst>
        </pc:picChg>
      </pc:sldChg>
      <pc:sldChg chg="modSp mod">
        <pc:chgData name="Stijn Weijermars" userId="2933e1d2-70ff-47b3-ad61-d61e32fda646" providerId="ADAL" clId="{68CE568A-51FE-4685-A607-053A8F8891DC}" dt="2021-11-22T13:13:35.502" v="43" actId="404"/>
        <pc:sldMkLst>
          <pc:docMk/>
          <pc:sldMk cId="66759750" sldId="326"/>
        </pc:sldMkLst>
        <pc:spChg chg="mod">
          <ac:chgData name="Stijn Weijermars" userId="2933e1d2-70ff-47b3-ad61-d61e32fda646" providerId="ADAL" clId="{68CE568A-51FE-4685-A607-053A8F8891DC}" dt="2021-11-22T13:13:35.502" v="43" actId="404"/>
          <ac:spMkLst>
            <pc:docMk/>
            <pc:sldMk cId="66759750" sldId="326"/>
            <ac:spMk id="5" creationId="{00000000-0000-0000-0000-000000000000}"/>
          </ac:spMkLst>
        </pc:spChg>
      </pc:sldChg>
      <pc:sldChg chg="modSp mod">
        <pc:chgData name="Stijn Weijermars" userId="2933e1d2-70ff-47b3-ad61-d61e32fda646" providerId="ADAL" clId="{68CE568A-51FE-4685-A607-053A8F8891DC}" dt="2021-11-22T13:13:55.310" v="44" actId="404"/>
        <pc:sldMkLst>
          <pc:docMk/>
          <pc:sldMk cId="842263780" sldId="327"/>
        </pc:sldMkLst>
        <pc:spChg chg="mod">
          <ac:chgData name="Stijn Weijermars" userId="2933e1d2-70ff-47b3-ad61-d61e32fda646" providerId="ADAL" clId="{68CE568A-51FE-4685-A607-053A8F8891DC}" dt="2021-11-22T13:13:55.310" v="44" actId="404"/>
          <ac:spMkLst>
            <pc:docMk/>
            <pc:sldMk cId="842263780" sldId="327"/>
            <ac:spMk id="5" creationId="{00000000-0000-0000-0000-000000000000}"/>
          </ac:spMkLst>
        </pc:spChg>
      </pc:sldChg>
      <pc:sldChg chg="delSp del">
        <pc:chgData name="Stijn Weijermars" userId="2933e1d2-70ff-47b3-ad61-d61e32fda646" providerId="ADAL" clId="{68CE568A-51FE-4685-A607-053A8F8891DC}" dt="2021-11-22T13:20:34.497" v="172" actId="47"/>
        <pc:sldMkLst>
          <pc:docMk/>
          <pc:sldMk cId="3746389176" sldId="328"/>
        </pc:sldMkLst>
        <pc:picChg chg="del">
          <ac:chgData name="Stijn Weijermars" userId="2933e1d2-70ff-47b3-ad61-d61e32fda646" providerId="ADAL" clId="{68CE568A-51FE-4685-A607-053A8F8891DC}" dt="2021-11-22T13:19:42.768" v="155" actId="478"/>
          <ac:picMkLst>
            <pc:docMk/>
            <pc:sldMk cId="3746389176" sldId="328"/>
            <ac:picMk id="6" creationId="{00000000-0000-0000-0000-000000000000}"/>
          </ac:picMkLst>
        </pc:picChg>
      </pc:sldChg>
      <pc:sldChg chg="addSp delSp modSp mod">
        <pc:chgData name="Stijn Weijermars" userId="2933e1d2-70ff-47b3-ad61-d61e32fda646" providerId="ADAL" clId="{68CE568A-51FE-4685-A607-053A8F8891DC}" dt="2021-11-22T13:20:41.297" v="174" actId="478"/>
        <pc:sldMkLst>
          <pc:docMk/>
          <pc:sldMk cId="2144282901" sldId="329"/>
        </pc:sldMkLst>
        <pc:spChg chg="add del mod">
          <ac:chgData name="Stijn Weijermars" userId="2933e1d2-70ff-47b3-ad61-d61e32fda646" providerId="ADAL" clId="{68CE568A-51FE-4685-A607-053A8F8891DC}" dt="2021-11-22T13:20:41.297" v="174" actId="478"/>
          <ac:spMkLst>
            <pc:docMk/>
            <pc:sldMk cId="2144282901" sldId="329"/>
            <ac:spMk id="3" creationId="{EA980C99-9634-4654-ACE0-491AF1BDA490}"/>
          </ac:spMkLst>
        </pc:spChg>
        <pc:spChg chg="del">
          <ac:chgData name="Stijn Weijermars" userId="2933e1d2-70ff-47b3-ad61-d61e32fda646" providerId="ADAL" clId="{68CE568A-51FE-4685-A607-053A8F8891DC}" dt="2021-11-22T13:20:39.245" v="173" actId="478"/>
          <ac:spMkLst>
            <pc:docMk/>
            <pc:sldMk cId="2144282901" sldId="329"/>
            <ac:spMk id="5" creationId="{00000000-0000-0000-0000-000000000000}"/>
          </ac:spMkLst>
        </pc:spChg>
      </pc:sldChg>
      <pc:sldMasterChg chg="delSldLayout">
        <pc:chgData name="Stijn Weijermars" userId="2933e1d2-70ff-47b3-ad61-d61e32fda646" providerId="ADAL" clId="{68CE568A-51FE-4685-A607-053A8F8891DC}" dt="2021-11-22T13:27:11.559" v="217" actId="47"/>
        <pc:sldMasterMkLst>
          <pc:docMk/>
          <pc:sldMasterMk cId="3796236846" sldId="2147483648"/>
        </pc:sldMasterMkLst>
        <pc:sldLayoutChg chg="del">
          <pc:chgData name="Stijn Weijermars" userId="2933e1d2-70ff-47b3-ad61-d61e32fda646" providerId="ADAL" clId="{68CE568A-51FE-4685-A607-053A8F8891DC}" dt="2021-11-22T13:27:11.559" v="217" actId="47"/>
          <pc:sldLayoutMkLst>
            <pc:docMk/>
            <pc:sldMasterMk cId="3796236846" sldId="2147483648"/>
            <pc:sldLayoutMk cId="1987915537" sldId="2147483690"/>
          </pc:sldLayoutMkLst>
        </pc:sldLayoutChg>
        <pc:sldLayoutChg chg="del">
          <pc:chgData name="Stijn Weijermars" userId="2933e1d2-70ff-47b3-ad61-d61e32fda646" providerId="ADAL" clId="{68CE568A-51FE-4685-A607-053A8F8891DC}" dt="2021-11-22T13:27:11.559" v="217" actId="47"/>
          <pc:sldLayoutMkLst>
            <pc:docMk/>
            <pc:sldMasterMk cId="3796236846" sldId="2147483648"/>
            <pc:sldLayoutMk cId="2502748507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24-11-2021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24-11-2021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24-11-2021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24-11-2021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24-11-2021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2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24-11-2021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24-11-2021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24-11-2021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2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Financieel management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24-11-2021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nl-NL" dirty="0"/>
              <a:t>Herhaling</a:t>
            </a:r>
          </a:p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Financieel management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naar kostensoort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7334" y="1428750"/>
            <a:ext cx="5018616" cy="5010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menselijke arbeid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diensten van derden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Voorraadkosten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Transportkosten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Promotiekosten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Huisvestingskosten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de grond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Huurkosten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Kosten van duurzame bedrijfsmiddelen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Afschrijvingskosten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Complementaire kosten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Rentekosten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2" descr="Afbeeldingsresultaat voor inventaris en voorra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7" y="1428750"/>
            <a:ext cx="3113035" cy="457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vaste (constante) en variabele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27064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Constante/Vaste kosten: veranderen NIET als de productie veranderd.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Variabele kosten: veranderen WEL als de productie veranderd.</a:t>
            </a:r>
          </a:p>
        </p:txBody>
      </p:sp>
      <p:pic>
        <p:nvPicPr>
          <p:cNvPr id="1026" name="Picture 2" descr="Afbeeldingsresultaat voor evenementen loca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645315"/>
            <a:ext cx="3756025" cy="25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at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645315"/>
            <a:ext cx="4168775" cy="249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0" y="223909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69844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vaste(constante)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indelen: in directe en indirecte kosten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Directe kosten: kosten die toe te wijzen zijn aan één product of dienst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Indirecte kosten: kosten die niet voor één product of één dienst worden gemaakt, maar voor alle producten en/of diensten van een onderneming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2" descr="Afbeeldingsresultaat voor auto met onderd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53" y="3963050"/>
            <a:ext cx="4075203" cy="20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auto's in een h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56" y="4291409"/>
            <a:ext cx="2435805" cy="16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524000" y="660160"/>
            <a:ext cx="9144000" cy="9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Begroten en budgetteren</a:t>
            </a:r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1219200" y="2057399"/>
            <a:ext cx="10607739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	</a:t>
            </a:r>
            <a:endParaRPr lang="nl-NL" sz="2400" dirty="0"/>
          </a:p>
          <a:p>
            <a:pPr marL="457200" lvl="1" indent="0">
              <a:buNone/>
            </a:pPr>
            <a:r>
              <a:rPr lang="nl-NL" sz="3200" b="1" dirty="0">
                <a:ea typeface="+mj-ea"/>
                <a:cs typeface="+mj-cs"/>
              </a:rPr>
              <a:t>Exploitatie</a:t>
            </a:r>
            <a:r>
              <a:rPr lang="nl-NL" sz="3200" b="1" u="sng" dirty="0">
                <a:ea typeface="+mj-ea"/>
                <a:cs typeface="+mj-cs"/>
              </a:rPr>
              <a:t>begroting</a:t>
            </a:r>
            <a:r>
              <a:rPr lang="nl-NL" sz="3200" b="1" dirty="0">
                <a:ea typeface="+mj-ea"/>
                <a:cs typeface="+mj-cs"/>
              </a:rPr>
              <a:t> / </a:t>
            </a:r>
            <a:r>
              <a:rPr lang="nl-NL" sz="3200" b="1" dirty="0"/>
              <a:t>exploitatie</a:t>
            </a:r>
            <a:r>
              <a:rPr lang="nl-NL" sz="3200" b="1" u="sng" dirty="0"/>
              <a:t>overzicht</a:t>
            </a:r>
            <a:r>
              <a:rPr lang="nl-NL" sz="3200" b="1" dirty="0"/>
              <a:t> </a:t>
            </a:r>
            <a:endParaRPr lang="nl-NL" sz="3200" b="1" dirty="0">
              <a:ea typeface="+mj-ea"/>
              <a:cs typeface="+mj-cs"/>
            </a:endParaRPr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r>
              <a:rPr lang="nl-NL" dirty="0"/>
              <a:t>Een ondernemer wil graag weten of zij winst (of verlies) maakt in een periode</a:t>
            </a:r>
          </a:p>
          <a:p>
            <a:pPr lvl="1" eaLnBrk="1" hangingPunct="1"/>
            <a:endParaRPr lang="nl-NL" dirty="0"/>
          </a:p>
          <a:p>
            <a:pPr lvl="1" eaLnBrk="1" hangingPunct="1"/>
            <a:r>
              <a:rPr lang="nl-NL" dirty="0"/>
              <a:t>Twee soorten winst: brutowinst en nettowinst</a:t>
            </a:r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marL="457200" lvl="1" indent="0" eaLnBrk="1" hangingPunct="1">
              <a:buNone/>
            </a:pPr>
            <a:endParaRPr lang="nl-NL" sz="1800" dirty="0"/>
          </a:p>
          <a:p>
            <a:pPr lvl="1" eaLnBrk="1" hangingPunct="1"/>
            <a:endParaRPr lang="nl-NL" sz="1800" dirty="0"/>
          </a:p>
          <a:p>
            <a:pPr marL="457200" lvl="1" indent="0" eaLnBrk="1" hangingPunct="1">
              <a:buNone/>
            </a:pPr>
            <a:endParaRPr lang="nl-NL" sz="18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nl-NL" sz="1400" b="1" dirty="0">
              <a:solidFill>
                <a:srgbClr val="20382B"/>
              </a:solidFill>
            </a:endParaRPr>
          </a:p>
          <a:p>
            <a:pPr lvl="1" eaLnBrk="1" hangingPunct="1"/>
            <a:endParaRPr lang="nl-NL" sz="1400" b="1" dirty="0"/>
          </a:p>
          <a:p>
            <a:pPr lvl="2" eaLnBrk="1" hangingPunct="1"/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9307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497949" y="69854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r>
              <a:rPr lang="nl-NL" sz="2800" i="1" dirty="0"/>
              <a:t>(</a:t>
            </a:r>
            <a:endParaRPr lang="nl-NL" sz="2000" i="1" dirty="0"/>
          </a:p>
        </p:txBody>
      </p:sp>
      <p:sp>
        <p:nvSpPr>
          <p:cNvPr id="4" name="Tijdelijke aanduiding voor inhoud 2"/>
          <p:cNvSpPr>
            <a:spLocks noGrp="1"/>
          </p:cNvSpPr>
          <p:nvPr/>
        </p:nvSpPr>
        <p:spPr bwMode="auto">
          <a:xfrm>
            <a:off x="497949" y="1836863"/>
            <a:ext cx="10515600" cy="43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Overzicht dat inzichtelijk maakt of je verlies of winst maakt (excl. btw)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srgbClr val="0070C0"/>
                </a:solidFill>
              </a:rPr>
              <a:t>begroting</a:t>
            </a:r>
            <a:r>
              <a:rPr lang="nl-NL" dirty="0"/>
              <a:t> </a:t>
            </a:r>
          </a:p>
          <a:p>
            <a:r>
              <a:rPr lang="nl-NL" dirty="0"/>
              <a:t>Exploitatie</a:t>
            </a:r>
            <a:r>
              <a:rPr lang="nl-NL" i="1" dirty="0">
                <a:solidFill>
                  <a:srgbClr val="0070C0"/>
                </a:solidFill>
              </a:rPr>
              <a:t>overzicht</a:t>
            </a:r>
            <a:r>
              <a:rPr lang="nl-NL" i="1" dirty="0"/>
              <a:t> </a:t>
            </a:r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Exploitatie</a:t>
            </a:r>
            <a:r>
              <a:rPr lang="nl-NL" i="1" dirty="0">
                <a:solidFill>
                  <a:prstClr val="black"/>
                </a:solidFill>
              </a:rPr>
              <a:t>budget</a:t>
            </a:r>
            <a:r>
              <a:rPr lang="nl-NL" dirty="0">
                <a:solidFill>
                  <a:prstClr val="black"/>
                </a:solidFill>
              </a:rPr>
              <a:t> (taakstellend karakter)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2" descr="Afbeeldingsresultaat voor winst ver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95" y="3700497"/>
            <a:ext cx="2458957" cy="24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3540468" y="16724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5144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b="71517"/>
          <a:stretch/>
        </p:blipFill>
        <p:spPr>
          <a:xfrm>
            <a:off x="2063079" y="2977697"/>
            <a:ext cx="8065841" cy="2416855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/>
        </p:nvSpPr>
        <p:spPr bwMode="auto">
          <a:xfrm>
            <a:off x="838200" y="1463448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869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6227" b="14051"/>
          <a:stretch/>
        </p:blipFill>
        <p:spPr>
          <a:xfrm>
            <a:off x="1524000" y="1994535"/>
            <a:ext cx="7508644" cy="44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98447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28" y="2839283"/>
            <a:ext cx="7561943" cy="23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b="20635"/>
          <a:stretch/>
        </p:blipFill>
        <p:spPr>
          <a:xfrm>
            <a:off x="5140668" y="1634326"/>
            <a:ext cx="5111063" cy="4267211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63261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405" y="3363480"/>
            <a:ext cx="8596668" cy="808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Kosten indelen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405" y="4041344"/>
            <a:ext cx="4927263" cy="186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Naar kostensoort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vaste/constante &amp; variabele kosten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directe &amp; indirecte kosten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 flipV="1">
            <a:off x="374073" y="3150524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 flipV="1">
            <a:off x="414221" y="5577685"/>
            <a:ext cx="5150427" cy="117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756443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dirty="0"/>
              <a:t>Exploitatiebegroting 				</a:t>
            </a:r>
            <a:endParaRPr lang="nl-NL" sz="20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05" y="2082006"/>
            <a:ext cx="8220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Inkoopwaarde van de omzet (IWO)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       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125.000,-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40 %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6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</a:t>
            </a:r>
          </a:p>
          <a:p>
            <a:pPr marL="0" indent="0">
              <a:buNone/>
            </a:pPr>
            <a:r>
              <a:rPr lang="nl-NL" sz="2400" dirty="0"/>
              <a:t>Brutowinst als % van de omzet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348.798,-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33 %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72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</a:t>
            </a:r>
            <a:endParaRPr lang="nl-NL" sz="2400" dirty="0"/>
          </a:p>
          <a:p>
            <a:pPr marL="0" indent="0">
              <a:buNone/>
            </a:pPr>
            <a:r>
              <a:rPr lang="nl-NL" sz="4000" dirty="0"/>
              <a:t>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€ 74.525,-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100 %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€ 35,772,-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/>
                        <a:t>%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Inkoopwaarde van de omzet (IWO)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€ 123.175,-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 98.540,-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2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€ 157.300,-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21 %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30 %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8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Exploitatiebegroting 				</a:t>
            </a:r>
            <a:endParaRPr lang="nl-NL" sz="2000" i="1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03443"/>
            <a:ext cx="11179629" cy="3315299"/>
          </a:xfrm>
        </p:spPr>
        <p:txBody>
          <a:bodyPr/>
          <a:lstStyle/>
          <a:p>
            <a:pPr marL="0" indent="0">
              <a:buNone/>
            </a:pPr>
            <a:r>
              <a:rPr lang="nl-NL" sz="4000" b="1" dirty="0"/>
              <a:t>Opdrachten (Rekenvaardigheid) :</a:t>
            </a:r>
          </a:p>
          <a:p>
            <a:pPr marL="0" lvl="0" indent="0">
              <a:buNone/>
            </a:pPr>
            <a:r>
              <a:rPr lang="nl-NL" sz="2400" dirty="0">
                <a:solidFill>
                  <a:prstClr val="black"/>
                </a:solidFill>
              </a:rPr>
              <a:t>Brutowinst als % van de omzet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2191657" y="316109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31881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399321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0778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3882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incl.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4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49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Omzet excl. btw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€ 4.500,-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73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IWO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25 %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Brutowinst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1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5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69226"/>
            <a:ext cx="6638925" cy="4267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7" y="4850304"/>
            <a:ext cx="6555971" cy="15671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9059"/>
          <a:stretch/>
        </p:blipFill>
        <p:spPr>
          <a:xfrm>
            <a:off x="1524000" y="1769226"/>
            <a:ext cx="6638925" cy="30272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95" y="3712345"/>
            <a:ext cx="62865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620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/>
          <a:lstStyle/>
          <a:p>
            <a:pPr algn="l"/>
            <a:r>
              <a:rPr lang="nl-NL" sz="4000" b="1" dirty="0"/>
              <a:t>Beroepsproeve</a:t>
            </a:r>
            <a:br>
              <a:rPr lang="nl-NL" sz="4000" dirty="0"/>
            </a:br>
            <a:r>
              <a:rPr lang="nl-NL" sz="3600" i="1" dirty="0"/>
              <a:t>Adviseur duurzame leefomgeving</a:t>
            </a:r>
            <a:endParaRPr lang="nl-NL" sz="40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0563"/>
            <a:ext cx="75819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9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4000" b="1" dirty="0"/>
              <a:t>Financieel management - </a:t>
            </a:r>
            <a:r>
              <a:rPr lang="nl-NL" sz="4000" i="1" dirty="0"/>
              <a:t>Herhaling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91" y="2377586"/>
            <a:ext cx="3240348" cy="35608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639" y="2159567"/>
            <a:ext cx="4864208" cy="44239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753" y="2730744"/>
            <a:ext cx="5536358" cy="22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0" y="2756756"/>
            <a:ext cx="5261463" cy="40701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8" y="2756756"/>
            <a:ext cx="4938344" cy="409868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1174" y="2147627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Inkoopproces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869905" y="2152754"/>
            <a:ext cx="34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Verkoopproces</a:t>
            </a:r>
          </a:p>
        </p:txBody>
      </p:sp>
    </p:spTree>
    <p:extLst>
      <p:ext uri="{BB962C8B-B14F-4D97-AF65-F5344CB8AC3E}">
        <p14:creationId xmlns:p14="http://schemas.microsoft.com/office/powerpoint/2010/main" val="17690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Belasting toegevoegde waarde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62366" y="2827842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i="1" dirty="0">
                <a:solidFill>
                  <a:schemeClr val="tx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7116"/>
              </p:ext>
            </p:extLst>
          </p:nvPr>
        </p:nvGraphicFramePr>
        <p:xfrm>
          <a:off x="2047875" y="3445117"/>
          <a:ext cx="9365796" cy="1402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1087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18551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59615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21%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Algemeen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of basistarief</a:t>
                      </a:r>
                      <a:endParaRPr lang="nl-NL" sz="14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die niet vrijgesteld zijn, en die niet onder het 9%- of 0%-tarief vallen. 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9%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Verlaagd tarief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Voedingsmiddelen, water, agrarische goederen, geneesmiddelen, kunst en boeken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171843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0%-tarief</a:t>
                      </a:r>
                    </a:p>
                  </a:txBody>
                  <a:tcPr>
                    <a:solidFill>
                      <a:srgbClr val="A7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solidFill>
                            <a:srgbClr val="000000"/>
                          </a:solidFill>
                        </a:rPr>
                        <a:t>Goederen die je exporteert, visvangst,</a:t>
                      </a:r>
                      <a:r>
                        <a:rPr lang="nl-NL" sz="1400" b="1" baseline="0" dirty="0">
                          <a:solidFill>
                            <a:srgbClr val="000000"/>
                          </a:solidFill>
                        </a:rPr>
                        <a:t> accijnsgoederen</a:t>
                      </a:r>
                      <a:endParaRPr lang="nl-NL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7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4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524000" y="660160"/>
            <a:ext cx="9144000" cy="980757"/>
          </a:xfrm>
        </p:spPr>
        <p:txBody>
          <a:bodyPr anchor="t"/>
          <a:lstStyle/>
          <a:p>
            <a:pPr algn="l"/>
            <a:r>
              <a:rPr lang="nl-NL" sz="3600" b="1" dirty="0"/>
              <a:t>Financieel management - </a:t>
            </a:r>
            <a:r>
              <a:rPr lang="nl-NL" sz="3600" i="1" dirty="0"/>
              <a:t>Herhaling</a:t>
            </a:r>
            <a:br>
              <a:rPr lang="nl-NL" sz="4000" i="1" dirty="0"/>
            </a:br>
            <a:r>
              <a:rPr lang="nl-NL" sz="4000" i="1" dirty="0"/>
              <a:t>Kosten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428030-638A-4C55-BF9F-509CA546E319}"/>
              </a:ext>
            </a:extLst>
          </p:cNvPr>
          <p:cNvSpPr txBox="1">
            <a:spLocks/>
          </p:cNvSpPr>
          <p:nvPr/>
        </p:nvSpPr>
        <p:spPr bwMode="auto">
          <a:xfrm>
            <a:off x="838200" y="2363377"/>
            <a:ext cx="10515600" cy="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b="1" dirty="0">
                <a:solidFill>
                  <a:srgbClr val="002060"/>
                </a:solidFill>
              </a:rPr>
              <a:t>KOSTEN ~ UITGAVEN</a:t>
            </a:r>
          </a:p>
        </p:txBody>
      </p:sp>
      <p:pic>
        <p:nvPicPr>
          <p:cNvPr id="2050" name="Picture 2" descr="Afbeeldingsresultaat voor kosten uitg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78" y="3109546"/>
            <a:ext cx="7630844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24781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CBA4E-342F-4035-A392-54CE915B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326</TotalTime>
  <Words>635</Words>
  <Application>Microsoft Office PowerPoint</Application>
  <PresentationFormat>Breedbeeld</PresentationFormat>
  <Paragraphs>229</Paragraphs>
  <Slides>29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Wingdings 3</vt:lpstr>
      <vt:lpstr>Yuverta</vt:lpstr>
      <vt:lpstr>Financieel management</vt:lpstr>
      <vt:lpstr>Beroepsproeve Adviseur duurzame leefomgeving</vt:lpstr>
      <vt:lpstr>Beroepsproeve Adviseur duurzame leefomgeving</vt:lpstr>
      <vt:lpstr>Beroepsproeve Adviseur duurzame leefomgeving</vt:lpstr>
      <vt:lpstr>Beroepsproeve Adviseur duurzame leefomgeving</vt:lpstr>
      <vt:lpstr>Financieel management - Herhaling</vt:lpstr>
      <vt:lpstr>Financieel management - Herhaling Belasting toegevoegde waarde</vt:lpstr>
      <vt:lpstr>Financieel management - Herhaling Belasting toegevoegde waarde</vt:lpstr>
      <vt:lpstr>Financieel management - Herhaling Kosten</vt:lpstr>
      <vt:lpstr>Financieel management - Herhaling Kosten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  <vt:lpstr>Exploitatiebegroting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29</cp:revision>
  <dcterms:created xsi:type="dcterms:W3CDTF">2021-03-01T11:59:21Z</dcterms:created>
  <dcterms:modified xsi:type="dcterms:W3CDTF">2021-11-24T11:05:21Z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